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ink/ink1.xml" ContentType="application/inkml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72" r:id="rId6"/>
    <p:sldId id="265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57" d="100"/>
          <a:sy n="57" d="100"/>
        </p:scale>
        <p:origin x="-450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Health,</a:t>
            </a:r>
            <a:r>
              <a:rPr lang="en-US" baseline="0" dirty="0" smtClean="0"/>
              <a:t> decreasing by screens</a:t>
            </a:r>
            <a:endParaRPr lang="en-US" dirty="0"/>
          </a:p>
        </c:rich>
      </c:tx>
      <c:layout>
        <c:manualLayout>
          <c:xMode val="edge"/>
          <c:yMode val="edge"/>
          <c:x val="0.43368972947309237"/>
          <c:y val="1.40661619092765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0966687558755182E-2"/>
          <c:y val="9.3997219256391068E-2"/>
          <c:w val="0.90871552051635496"/>
          <c:h val="0.77863423844101154"/>
        </c:manualLayout>
      </c:layout>
      <c:lineChart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marker val="1"/>
        <c:axId val="141494528"/>
        <c:axId val="141512704"/>
      </c:lineChart>
      <c:catAx>
        <c:axId val="1414945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1512704"/>
        <c:crosses val="autoZero"/>
        <c:auto val="1"/>
        <c:lblAlgn val="ctr"/>
        <c:lblOffset val="100"/>
      </c:catAx>
      <c:valAx>
        <c:axId val="141512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49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pPr/>
              <a:t>22-Oct-21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1-10-18T16:24:35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4862 5928,'24'-24,"-48"24,-1 0,-25-25,25 0,-24 25,49-25,-25 25,0 0,-24-25,24 0,0 25,0-24,-24 24,24 0,-25 0,25-25,1 0,-51 25,50 0,-24-25,24 25,0 0,0 0,-24 0,24 0,-25 0,25 0,1 0,-1 0,0 0,0 0,-24 0,24 25,0-25,0 0,0 0,1 0,24 25,-25-25,0 0,0 0,25 25,-25-25,1 24,-1-24,0 0,0 25,-24-25,49 25,-25 0,0-25,0 0,0 25,1 0,24-1,-25-24,25 50,-25-50,25 25,0 0,0-1,0 1,0 99,25-49,-25-26,25 1,-1 24,-24-49,25 0,0 24,0-24,0 25,-1-25,1-25,25 49,-1-24,-49 0,50 0,0-1,-26-24,1 0,25 25,49 25,-49-50,-1 0,1 25,-25-25,24 0,-24 0,25 0,-25 0,24 0,1 0,-25 0,-1 0,1 0,0 0,0 0,0 0,24 0,-49-25,25 25,25-25,-26 0,-24 0,25 1,0-1,-25 0,25 0,-25 0,25 1,-25-1,24 0,-24-25,25 50,-25-24,25-26,0 25,-25 0,0 1,0-1,0 0,0 0,0 0,0 1,0-1,0 0,0 0,0 0,0 1,0-1,0 0,-25 0,25-24,0 24,0 0,0 0,0 0</inkml:trace>
  <inkml:trace contextRef="#ctx0" brushRef="#br0" timeOffset="8638.7426">4911 8905,'-25'0,"-24"-25,24 25,-25 0,50-25,-24 25,-26-25,25 1,-49-1,49 0,-25 0,1 0,-1 1,25-1,1 25,-26 0,0-25,1 0,-1 0,-24 25,-1 0,26-24,24 24,0 0,0 0,0 0,1 0,-1 0,0 0,0 0,0 0,-24 0,24 0,0 0,0 0,1 24,-1-24,0 0,0 25,0 0,25 0,-49-25,49 25,-25-25,0 49,25-24,-25-25,25 50,-24-26,24 26,0-25,0 24,0 1,24-25,-24 0,25-25,-25 25,25-25,-25 49,50-49,-26 25,1 0,25 0,-25-1,24 1,-24 0,0-25,0 0,-1 25,1-25,0 0,0 25,0-1,24-24,-24 25,25-25,-26 0,1 0,0 25,-25 0,50-25,-1 25,-24-25,0 0,25 24,-1 1,-24-25,0 0,0 0,-1 0,1 0,25 0,-25 0,-1 0,1 0,0 0,-25-25,25 1,-25-1,25 25,-1-25,-24 0,25 0,0 1,0 24,0-25,-25 0,24 25,1-25,0 0,0 1,0-1,-25 0,0 0,24-24,-24 24,0 0,0 0,0 0,0-24,0 24,-24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pPr/>
              <a:t>22-Oct-21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22-Oct-21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Games,</a:t>
            </a:r>
            <a:br>
              <a:rPr lang="en-US" dirty="0" smtClean="0"/>
            </a:br>
            <a:r>
              <a:rPr lang="en-US" dirty="0" smtClean="0"/>
              <a:t>affecting our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Rawan al Fartusi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4781">
            <a:off x="8299731" y="-15217"/>
            <a:ext cx="3746582" cy="3250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4781">
            <a:off x="259467" y="-83483"/>
            <a:ext cx="2848127" cy="244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4781">
            <a:off x="165900" y="4847159"/>
            <a:ext cx="2373858" cy="186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53499">
            <a:off x="8542880" y="4066729"/>
            <a:ext cx="3260285" cy="25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292" y="116632"/>
            <a:ext cx="11350997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About 99% of the people around the world are playing </a:t>
            </a:r>
            <a:r>
              <a:rPr lang="en-US" sz="2800" dirty="0">
                <a:solidFill>
                  <a:schemeClr val="tx2"/>
                </a:solidFill>
                <a:latin typeface="Harlow Solid Italic" panose="04030604020F02020D02" pitchFamily="82" charset="0"/>
              </a:rPr>
              <a:t>v</a:t>
            </a: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ideo games.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Some people, actually, play video games before they learn to crawl, or even before they  grow teeth.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Video games have a lot of disadvantages, affecting to our health.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This list below is a very short list comparing to the disadvantages of playing video games.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latin typeface="Harlow Solid Italic" panose="04030604020F02020D02" pitchFamily="8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Addiction: This means spending hours on playing video games.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Emotional problems: Like being angry almost every time.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Poor mental health: this makes you bad at thinking, your brain gets weak.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Relationship issues: breaking relationships and friendships.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Social disconnection: liking to be alone, without anyone.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Harlow Solid Italic" panose="04030604020F02020D02" pitchFamily="82" charset="0"/>
              </a:rPr>
              <a:t>Bad to our eyes health.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20327">
            <a:off x="9622660" y="4350670"/>
            <a:ext cx="222946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4214404720"/>
              </p:ext>
            </p:extLst>
          </p:nvPr>
        </p:nvGraphicFramePr>
        <p:xfrm>
          <a:off x="981844" y="116632"/>
          <a:ext cx="1087320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187640" y="2044800"/>
              <a:ext cx="580680" cy="1375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8280" y="2035440"/>
                <a:ext cx="599400" cy="1394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1768320" y="1870521"/>
            <a:ext cx="2088232" cy="84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Imagine your health was 70% before you played video games</a:t>
            </a:r>
            <a:endParaRPr lang="en-US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8320" y="2891955"/>
            <a:ext cx="2088232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After two days playing video games, your health decreases to 50%, imagine at this range, how would your health decrease after a week?</a:t>
            </a:r>
            <a:endParaRPr lang="en-US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7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176</Words>
  <Application>Microsoft Office PowerPoint</Application>
  <PresentationFormat>Benutzerdefiniert</PresentationFormat>
  <Paragraphs>16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Serenity 16x9</vt:lpstr>
      <vt:lpstr>Video Games, affecting our health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Games, affecting our health</dc:title>
  <dc:creator>Windows User</dc:creator>
  <cp:lastModifiedBy>Noori</cp:lastModifiedBy>
  <cp:revision>7</cp:revision>
  <dcterms:created xsi:type="dcterms:W3CDTF">2021-10-18T16:01:38Z</dcterms:created>
  <dcterms:modified xsi:type="dcterms:W3CDTF">2021-10-22T20:48:01Z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